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3" r:id="rId6"/>
    <p:sldId id="257" r:id="rId7"/>
    <p:sldId id="259" r:id="rId8"/>
    <p:sldId id="260" r:id="rId9"/>
    <p:sldId id="279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59" d="100"/>
          <a:sy n="59" d="100"/>
        </p:scale>
        <p:origin x="964" y="60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transition spd="slow">
    <p:wipe/>
  </p:transition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8.svg"/><Relationship Id="rId7" Type="http://schemas.openxmlformats.org/officeDocument/2006/relationships/hyperlink" Target="https://drive.google.com/file/d/1oAv44JZuT2QWvn3GlI5CW1tJ-PZetSPB/view?usp=share_link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rive.google.com/file/d/1TBA-IGX70kpIVdI88uCZhqVi9RS1JMJK/view?usp=share_link" TargetMode="External"/><Relationship Id="rId11" Type="http://schemas.openxmlformats.org/officeDocument/2006/relationships/image" Target="../media/image22.svg"/><Relationship Id="rId5" Type="http://schemas.openxmlformats.org/officeDocument/2006/relationships/hyperlink" Target="https://drive.google.com/drive/folders/1Y3DV-lcVi9sA7K3lmn4GpwSdr1aTEr1_?usp=share_link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drive.google.com/file/d/1Jk3LgMACLOg_o240mtnEIrek-ad7m_gs/view?usp=share_link" TargetMode="External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704" y="2495760"/>
            <a:ext cx="8183669" cy="20038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VOICE GENDER RECOGNITON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81299" y="4160411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813BD7D-360E-9DAE-7476-97A75B720B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20000"/>
          </a:blip>
          <a:srcRect l="14471" r="14471"/>
          <a:stretch>
            <a:fillRect/>
          </a:stretch>
        </p:blipFill>
        <p:spPr>
          <a:xfrm flipH="1">
            <a:off x="148107" y="977635"/>
            <a:ext cx="6825035" cy="5379395"/>
          </a:xfrm>
        </p:spPr>
      </p:pic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8153401" cy="4784742"/>
          </a:xfrm>
        </p:spPr>
        <p:txBody>
          <a:bodyPr/>
          <a:lstStyle/>
          <a:p>
            <a:r>
              <a:rPr lang="en-US" b="1" dirty="0"/>
              <a:t>ABOUT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0628" y="2368506"/>
            <a:ext cx="8022771" cy="3237637"/>
          </a:xfrm>
        </p:spPr>
        <p:txBody>
          <a:bodyPr>
            <a:normAutofit/>
          </a:bodyPr>
          <a:lstStyle/>
          <a:p>
            <a:pPr algn="l"/>
            <a:r>
              <a:rPr lang="en-US" sz="1800" b="0" i="0" cap="non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 Recognition By Voice Is A Technique In Which You Can Determine The Gender Category Of A Speaker By Processing Speech Signals. In This Tutorial, We Will Be Trying To Classify Gender By Voice Using The </a:t>
            </a:r>
            <a:r>
              <a:rPr lang="en-US" sz="1800" b="0" i="0" cap="none" dirty="0" err="1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sz="1800" b="0" i="0" cap="non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Framework In Python.</a:t>
            </a:r>
          </a:p>
          <a:p>
            <a:pPr algn="l"/>
            <a:endParaRPr lang="en-US" sz="1800" b="0" i="0" cap="non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1800" b="0" i="0" cap="non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Gender Recognition Can Be Helpful In Many Fields, Including </a:t>
            </a:r>
            <a:r>
              <a:rPr lang="en-US" sz="1800" b="0" i="0" u="none" strike="noStrike" cap="none" dirty="0">
                <a:solidFill>
                  <a:srgbClr val="30699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Automatic Speech Recognition</a:t>
            </a:r>
            <a:r>
              <a:rPr lang="en-US" sz="1800" b="0" i="0" cap="non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 Which It Can Help Improve The Performance Of These Systems. We Can Also Use It In Categorizing Calls By Gender, Or You Can Add It As A Feature To A Virtual Assistant That Can Distinguish The Talker's Gender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​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/>
          <a:lstStyle/>
          <a:p>
            <a:r>
              <a:rPr lang="en-US" dirty="0"/>
              <a:t>​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1672143"/>
            <a:ext cx="7196137" cy="3513714"/>
          </a:xfrm>
        </p:spPr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4" y="3007594"/>
            <a:ext cx="6034825" cy="1731145"/>
          </a:xfrm>
        </p:spPr>
        <p:txBody>
          <a:bodyPr>
            <a:normAutofit/>
          </a:bodyPr>
          <a:lstStyle/>
          <a:p>
            <a:r>
              <a:rPr lang="en-US" sz="2000" dirty="0"/>
              <a:t>To design an automatic speech recognition system that gives best recognition results for both male and female speakers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Picture Placeholder 17" descr="A picture containing light, blur, night sky&#10;&#10;Description automatically generated">
            <a:extLst>
              <a:ext uri="{FF2B5EF4-FFF2-40B4-BE49-F238E27FC236}">
                <a16:creationId xmlns:a16="http://schemas.microsoft.com/office/drawing/2014/main" id="{3BFF808E-D9A2-077D-C257-248DE42878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20000"/>
          </a:blip>
          <a:srcRect l="21820" r="218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dirty="0"/>
              <a:t>EASY TO READ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DNN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/>
          </a:bodyPr>
          <a:lstStyle/>
          <a:p>
            <a:r>
              <a:rPr lang="en-US" sz="1600" i="0" dirty="0">
                <a:effectLst/>
                <a:latin typeface="arial" panose="020B0604020202020204" pitchFamily="34" charset="0"/>
              </a:rPr>
              <a:t>TensorFlow is a free and open-source software library for machine learning and artificial intelligence</a:t>
            </a:r>
            <a:endParaRPr lang="en-US" sz="16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>
            <a:normAutofit/>
          </a:bodyPr>
          <a:lstStyle/>
          <a:p>
            <a:r>
              <a:rPr lang="en-US" sz="1600" i="0" dirty="0">
                <a:effectLst/>
                <a:latin typeface="arial" panose="020B0604020202020204" pitchFamily="34" charset="0"/>
              </a:rPr>
              <a:t>A deep neural network (DNN) is an artificial neural network (ANN) with multiple layers between the input and output layers</a:t>
            </a:r>
            <a:endParaRPr lang="en-US" sz="16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SKLEARN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LIBROSA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Scikit-learn is a free software machine learning library for the Python programming language</a:t>
            </a:r>
            <a:endParaRPr lang="en-US" sz="16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sz="1600" i="0" dirty="0" err="1">
                <a:effectLst/>
                <a:latin typeface="arial" panose="020B0604020202020204" pitchFamily="34" charset="0"/>
              </a:rPr>
              <a:t>Librosa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 is a python package for music and audio analysis. It provides the building blocks necessary to create music information retrieval systems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12/12/2022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74" name="Picture Placeholder 73" descr="Programmer male with solid fill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10614" y="2847098"/>
            <a:ext cx="603504" cy="603504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/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​AGE AND GENDER RECOGNITION.IPYNB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.SAV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8982" y="3969554"/>
            <a:ext cx="2383764" cy="1126085"/>
          </a:xfrm>
        </p:spPr>
        <p:txBody>
          <a:bodyPr>
            <a:normAutofit/>
          </a:bodyPr>
          <a:lstStyle/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AUDIO FILE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RECORDED AUDIO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247517" y="3614562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(BUILT)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12/12/2022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577C49E6-5229-145D-B2DA-564A017BD8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1762" y="2725017"/>
            <a:ext cx="838200" cy="914400"/>
          </a:xfrm>
          <a:prstGeom prst="rect">
            <a:avLst/>
          </a:prstGeom>
        </p:spPr>
      </p:pic>
      <p:pic>
        <p:nvPicPr>
          <p:cNvPr id="12" name="Graphic 11" descr="Podcast with solid fill">
            <a:extLst>
              <a:ext uri="{FF2B5EF4-FFF2-40B4-BE49-F238E27FC236}">
                <a16:creationId xmlns:a16="http://schemas.microsoft.com/office/drawing/2014/main" id="{D77CB860-6222-09C0-745C-67B0993F5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88629" y="2627628"/>
            <a:ext cx="914400" cy="914400"/>
          </a:xfrm>
          <a:prstGeom prst="rect">
            <a:avLst/>
          </a:prstGeom>
        </p:spPr>
      </p:pic>
      <p:pic>
        <p:nvPicPr>
          <p:cNvPr id="16" name="Graphic 15" descr="Drawing Figure outline">
            <a:extLst>
              <a:ext uri="{FF2B5EF4-FFF2-40B4-BE49-F238E27FC236}">
                <a16:creationId xmlns:a16="http://schemas.microsoft.com/office/drawing/2014/main" id="{90DF4E24-4C96-2CDC-B238-CE32FBDE99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2200" y="26601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BA5A0-B393-4ADC-4308-238BD6207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12/12/2022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32990-6F12-7942-DF34-85E65FE6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0F1A-C0AF-37CE-C303-EC14CBE6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1F0135-A7E3-2052-B45E-20893312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14" name="Content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D97048-5450-13B9-9792-0899ED5B190E}"/>
              </a:ext>
            </a:extLst>
          </p:cNvPr>
          <p:cNvPicPr>
            <a:picLocks noGrp="1" noChangeAspect="1"/>
          </p:cNvPicPr>
          <p:nvPr>
            <p:ph sz="quarter" idx="38"/>
          </p:nvPr>
        </p:nvPicPr>
        <p:blipFill>
          <a:blip r:embed="rId2"/>
          <a:stretch>
            <a:fillRect/>
          </a:stretch>
        </p:blipFill>
        <p:spPr>
          <a:xfrm>
            <a:off x="919163" y="2782887"/>
            <a:ext cx="4992687" cy="3436937"/>
          </a:xfrm>
        </p:spPr>
      </p:pic>
      <p:pic>
        <p:nvPicPr>
          <p:cNvPr id="22" name="Content Placeholder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14E520-1D94-92FB-D821-43D7B438415D}"/>
              </a:ext>
            </a:extLst>
          </p:cNvPr>
          <p:cNvPicPr>
            <a:picLocks noGrp="1" noChangeAspect="1"/>
          </p:cNvPicPr>
          <p:nvPr>
            <p:ph sz="quarter" idx="39"/>
          </p:nvPr>
        </p:nvPicPr>
        <p:blipFill>
          <a:blip r:embed="rId3"/>
          <a:stretch>
            <a:fillRect/>
          </a:stretch>
        </p:blipFill>
        <p:spPr>
          <a:xfrm>
            <a:off x="6265863" y="2699657"/>
            <a:ext cx="4992687" cy="3520167"/>
          </a:xfrm>
        </p:spPr>
      </p:pic>
    </p:spTree>
    <p:extLst>
      <p:ext uri="{BB962C8B-B14F-4D97-AF65-F5344CB8AC3E}">
        <p14:creationId xmlns:p14="http://schemas.microsoft.com/office/powerpoint/2010/main" val="100424471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874" y="3066649"/>
            <a:ext cx="4127344" cy="724702"/>
          </a:xfrm>
        </p:spPr>
        <p:txBody>
          <a:bodyPr/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Thank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3400" y="5250102"/>
            <a:ext cx="4114592" cy="2212496"/>
          </a:xfrm>
        </p:spPr>
        <p:txBody>
          <a:bodyPr/>
          <a:lstStyle/>
          <a:p>
            <a:r>
              <a:rPr lang="en-US" dirty="0"/>
              <a:t>MEGHANA                                       KAVANA</a:t>
            </a:r>
          </a:p>
          <a:p>
            <a:r>
              <a:rPr lang="en-US" dirty="0"/>
              <a:t>4NM20AI025                                4NM20AI020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12/12/2002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2790FF7-F0D9-582E-849A-C2643877B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alphaModFix amt="50000"/>
          </a:blip>
          <a:srcRect l="15425" r="154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55</TotalTime>
  <Words>254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VOICE GENDER RECOGNITON</vt:lpstr>
      <vt:lpstr>ABOUT</vt:lpstr>
      <vt:lpstr>MOTIVATION</vt:lpstr>
      <vt:lpstr>EASY TO READ</vt:lpstr>
      <vt:lpstr>CODE</vt:lpstr>
      <vt:lpstr>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GENDER RECOGNITON</dc:title>
  <dc:creator>meghanabhat28@outlook.com</dc:creator>
  <cp:lastModifiedBy>meghanabhat28@outlook.com</cp:lastModifiedBy>
  <cp:revision>1</cp:revision>
  <dcterms:created xsi:type="dcterms:W3CDTF">2022-12-12T02:03:41Z</dcterms:created>
  <dcterms:modified xsi:type="dcterms:W3CDTF">2022-12-12T02:59:07Z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